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Kanit" pitchFamily="34" charset="0"/>
      <p:bold r:id="rId17"/>
    </p:embeddedFont>
    <p:embeddedFont>
      <p:font typeface="Kanit" pitchFamily="34" charset="-122"/>
      <p:bold r:id="rId18"/>
    </p:embeddedFont>
    <p:embeddedFont>
      <p:font typeface="Kanit" pitchFamily="34" charset="-120"/>
      <p:bold r:id="rId19"/>
    </p:embeddedFont>
    <p:embeddedFont>
      <p:font typeface="Martel Sans Light" panose="00000500000000000000" pitchFamily="34" charset="0"/>
      <p:regular r:id="rId20"/>
    </p:embeddedFont>
    <p:embeddedFont>
      <p:font typeface="Martel Sans Light" panose="00000500000000000000" pitchFamily="34" charset="-122"/>
      <p:regular r:id="rId21"/>
    </p:embeddedFont>
    <p:embeddedFont>
      <p:font typeface="Martel Sans Light" panose="00000500000000000000" pitchFamily="34" charset="-120"/>
      <p:regular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60721"/>
            <a:ext cx="7468553" cy="21120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Research into Link Layer Discovery Protocols (LLDP): Types, Benefits, and Uses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31744"/>
            <a:ext cx="7468553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This presentation explores Link Layer Discovery Protocol (LLDP) - a crucial networking protocol used for device discovery and network management.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867876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5875496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850017"/>
            <a:ext cx="3721298" cy="4188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Martel Sans Bold" pitchFamily="34" charset="0"/>
                <a:ea typeface="Martel Sans Bold" pitchFamily="34" charset="-122"/>
                <a:cs typeface="Martel Sans Bold" pitchFamily="34" charset="-120"/>
              </a:rPr>
              <a:t>by abdallah MOHAMMED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673" y="487680"/>
            <a:ext cx="5647968" cy="5216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100"/>
              </a:lnSpc>
              <a:buNone/>
            </a:pPr>
            <a:r>
              <a:rPr lang="en-US" sz="32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Key Takeaways and Next Steps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20673" y="1275278"/>
            <a:ext cx="7902654" cy="5676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LLDP is a vital tool for network management, offering numerous benefits for streamlining operations, improving troubleshooting, and optimizing network performance.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20673" y="2130981"/>
            <a:ext cx="7902654" cy="5851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4600" dirty="0"/>
          </a:p>
        </p:txBody>
      </p:sp>
      <p:sp>
        <p:nvSpPr>
          <p:cNvPr id="6" name="Text 3"/>
          <p:cNvSpPr/>
          <p:nvPr/>
        </p:nvSpPr>
        <p:spPr>
          <a:xfrm>
            <a:off x="3528774" y="2937748"/>
            <a:ext cx="2086332" cy="2607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Implement LLDP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20673" y="3304818"/>
            <a:ext cx="7902654" cy="2838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Ensure LLDP is enabled on all network devices to maximize its benefits.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20673" y="4209217"/>
            <a:ext cx="7902654" cy="5851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4600" dirty="0"/>
          </a:p>
        </p:txBody>
      </p:sp>
      <p:sp>
        <p:nvSpPr>
          <p:cNvPr id="9" name="Text 6"/>
          <p:cNvSpPr/>
          <p:nvPr/>
        </p:nvSpPr>
        <p:spPr>
          <a:xfrm>
            <a:off x="3528774" y="5015984"/>
            <a:ext cx="2086332" cy="2607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Integrate Tools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20673" y="5383054"/>
            <a:ext cx="7902654" cy="2838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Utilize network monitoring tools that integrate with LLDP for real-time network insights.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620673" y="6287453"/>
            <a:ext cx="7902654" cy="5851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4600" dirty="0"/>
          </a:p>
        </p:txBody>
      </p:sp>
      <p:sp>
        <p:nvSpPr>
          <p:cNvPr id="12" name="Text 9"/>
          <p:cNvSpPr/>
          <p:nvPr/>
        </p:nvSpPr>
        <p:spPr>
          <a:xfrm>
            <a:off x="3528774" y="7094220"/>
            <a:ext cx="2086332" cy="2607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Stay Informed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20673" y="7461290"/>
            <a:ext cx="7902654" cy="2838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Keep up with updates and advancements in LLDP and its applications.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99786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Introduction to LLDP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82553"/>
            <a:ext cx="1295495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LLDP is a data link layer protocol that allows network devices to discover and exchange information about each other.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557117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What it does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5148382"/>
            <a:ext cx="6185535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LLDP facilitates network mapping, device identification, and configuration management.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557117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Where it operates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5148382"/>
            <a:ext cx="6185535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It works at Layer 2 of the OSI model, specifically in network switches and routers.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977" y="604957"/>
            <a:ext cx="7604046" cy="129420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Understanding LLDP and Similar Protocols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69977" y="2229088"/>
            <a:ext cx="7604046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LLDP is one of many discovery protocols, each with its strengths and weaknesses.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69977" y="3180398"/>
            <a:ext cx="3692128" cy="2626519"/>
          </a:xfrm>
          <a:prstGeom prst="roundRect">
            <a:avLst>
              <a:gd name="adj" fmla="val 1257"/>
            </a:avLst>
          </a:prstGeom>
          <a:solidFill>
            <a:srgbClr val="2F2B54"/>
          </a:solidFill>
        </p:spPr>
      </p:sp>
      <p:sp>
        <p:nvSpPr>
          <p:cNvPr id="6" name="Text 3"/>
          <p:cNvSpPr/>
          <p:nvPr/>
        </p:nvSpPr>
        <p:spPr>
          <a:xfrm>
            <a:off x="989886" y="3400306"/>
            <a:ext cx="2588538" cy="3234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LLDP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989886" y="3855720"/>
            <a:ext cx="3252311" cy="14077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Vendor-neutral and widely adopted for network management and troubleshooting.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2014" y="3180398"/>
            <a:ext cx="3692128" cy="2626519"/>
          </a:xfrm>
          <a:prstGeom prst="roundRect">
            <a:avLst>
              <a:gd name="adj" fmla="val 1257"/>
            </a:avLst>
          </a:prstGeom>
          <a:solidFill>
            <a:srgbClr val="2F2B54"/>
          </a:solidFill>
        </p:spPr>
      </p:sp>
      <p:sp>
        <p:nvSpPr>
          <p:cNvPr id="9" name="Text 6"/>
          <p:cNvSpPr/>
          <p:nvPr/>
        </p:nvSpPr>
        <p:spPr>
          <a:xfrm>
            <a:off x="4901922" y="3400306"/>
            <a:ext cx="3252311" cy="64698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CDP (Cisco Discovery Protocol)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4901922" y="4179213"/>
            <a:ext cx="3252311" cy="14077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Cisco-specific protocol, primarily used for discovering Cisco devices in Cisco networks.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69977" y="6026825"/>
            <a:ext cx="7604046" cy="1599128"/>
          </a:xfrm>
          <a:prstGeom prst="roundRect">
            <a:avLst>
              <a:gd name="adj" fmla="val 2064"/>
            </a:avLst>
          </a:prstGeom>
          <a:solidFill>
            <a:srgbClr val="2F2B54"/>
          </a:solidFill>
        </p:spPr>
      </p:sp>
      <p:sp>
        <p:nvSpPr>
          <p:cNvPr id="12" name="Text 9"/>
          <p:cNvSpPr/>
          <p:nvPr/>
        </p:nvSpPr>
        <p:spPr>
          <a:xfrm>
            <a:off x="989886" y="6246733"/>
            <a:ext cx="3867864" cy="3234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FDP (Foundry Discovery Protocol)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989886" y="6702147"/>
            <a:ext cx="7164229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Designed specifically for Foundry Networks equipment, not as widely used as LLDP.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7702" y="526971"/>
            <a:ext cx="7808595" cy="11220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LLDP in Action: Devices and Environments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67702" y="1935123"/>
            <a:ext cx="7808595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LLDP plays a critical role in various network devices and environments.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02" y="2454831"/>
            <a:ext cx="476845" cy="47684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67702" y="3122414"/>
            <a:ext cx="2244447" cy="2805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Switches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67702" y="3517344"/>
            <a:ext cx="7808595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Discover neighboring devices, map topology, and monitor connections.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702" y="4394835"/>
            <a:ext cx="476845" cy="47684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67702" y="5062418"/>
            <a:ext cx="2244447" cy="2805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Routers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667702" y="5457349"/>
            <a:ext cx="7808595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Exchange routing information with other network devices.</a:t>
            </a:r>
            <a:endParaRPr lang="en-US" sz="15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702" y="6334839"/>
            <a:ext cx="476845" cy="47684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67702" y="7002423"/>
            <a:ext cx="2424827" cy="2805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Servers and End Devices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67702" y="7397353"/>
            <a:ext cx="7808595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Provide information about their connection for network management.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96308"/>
            <a:ext cx="12060793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Comparing LLDP with Other Discovery Protocols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859298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LLDP stands out compared to other discovery protocols due to its vendor neutrality and wide compatibility.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78072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</p:spPr>
      </p:sp>
      <p:sp>
        <p:nvSpPr>
          <p:cNvPr id="6" name="Text 3"/>
          <p:cNvSpPr/>
          <p:nvPr/>
        </p:nvSpPr>
        <p:spPr>
          <a:xfrm>
            <a:off x="1052989" y="5880973"/>
            <a:ext cx="107871" cy="3378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615559" y="5780723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Vendor-Neutral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615559" y="6276261"/>
            <a:ext cx="557998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Works with devices from different vendors, unlike CDP, FDP, and EDP.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7434858" y="578072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</p:spPr>
      </p:sp>
      <p:sp>
        <p:nvSpPr>
          <p:cNvPr id="10" name="Text 7"/>
          <p:cNvSpPr/>
          <p:nvPr/>
        </p:nvSpPr>
        <p:spPr>
          <a:xfrm>
            <a:off x="7618095" y="5880973"/>
            <a:ext cx="172045" cy="3378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8212693" y="5780723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IPv6 Compatibility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212693" y="6276261"/>
            <a:ext cx="5579983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While NDP is used in IPv6 networks, LLDP also supports IPv6, making it a valuable tool for modern networks.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0695" y="629126"/>
            <a:ext cx="9937194" cy="6728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Benefits of LLDP in Network Management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800695" y="1759506"/>
            <a:ext cx="13029009" cy="7322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LLDP offers several benefits for network administrators, streamlining network management tasks and reducing downtime.</a:t>
            </a:r>
            <a:endParaRPr lang="en-US" sz="1800" dirty="0"/>
          </a:p>
        </p:txBody>
      </p:sp>
      <p:sp>
        <p:nvSpPr>
          <p:cNvPr id="4" name="Shape 2"/>
          <p:cNvSpPr/>
          <p:nvPr/>
        </p:nvSpPr>
        <p:spPr>
          <a:xfrm>
            <a:off x="800695" y="2749034"/>
            <a:ext cx="2171462" cy="1297186"/>
          </a:xfrm>
          <a:prstGeom prst="roundRect">
            <a:avLst>
              <a:gd name="adj" fmla="val 2646"/>
            </a:avLst>
          </a:prstGeom>
          <a:solidFill>
            <a:srgbClr val="2F2B54"/>
          </a:solidFill>
        </p:spPr>
      </p:sp>
      <p:sp>
        <p:nvSpPr>
          <p:cNvPr id="5" name="Text 3"/>
          <p:cNvSpPr/>
          <p:nvPr/>
        </p:nvSpPr>
        <p:spPr>
          <a:xfrm>
            <a:off x="1029414" y="3168848"/>
            <a:ext cx="91202" cy="4575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3200876" y="2977753"/>
            <a:ext cx="3158728" cy="3364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Efficient Network Mapping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3200876" y="3451384"/>
            <a:ext cx="8147566" cy="3661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Automates device discovery and creates dynamic network maps in real-time.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3086457" y="4030980"/>
            <a:ext cx="10628948" cy="15240"/>
          </a:xfrm>
          <a:prstGeom prst="roundRect">
            <a:avLst>
              <a:gd name="adj" fmla="val 225186"/>
            </a:avLst>
          </a:prstGeom>
          <a:solidFill>
            <a:srgbClr val="48446D"/>
          </a:solidFill>
        </p:spPr>
      </p:sp>
      <p:sp>
        <p:nvSpPr>
          <p:cNvPr id="9" name="Shape 7"/>
          <p:cNvSpPr/>
          <p:nvPr/>
        </p:nvSpPr>
        <p:spPr>
          <a:xfrm>
            <a:off x="800695" y="4160520"/>
            <a:ext cx="4342924" cy="1663303"/>
          </a:xfrm>
          <a:prstGeom prst="roundRect">
            <a:avLst>
              <a:gd name="adj" fmla="val 2063"/>
            </a:avLst>
          </a:prstGeom>
          <a:solidFill>
            <a:srgbClr val="2F2B54"/>
          </a:solidFill>
        </p:spPr>
      </p:sp>
      <p:sp>
        <p:nvSpPr>
          <p:cNvPr id="10" name="Text 8"/>
          <p:cNvSpPr/>
          <p:nvPr/>
        </p:nvSpPr>
        <p:spPr>
          <a:xfrm>
            <a:off x="1029414" y="4763333"/>
            <a:ext cx="145613" cy="4575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250" dirty="0"/>
          </a:p>
        </p:txBody>
      </p:sp>
      <p:sp>
        <p:nvSpPr>
          <p:cNvPr id="11" name="Text 9"/>
          <p:cNvSpPr/>
          <p:nvPr/>
        </p:nvSpPr>
        <p:spPr>
          <a:xfrm>
            <a:off x="5372338" y="4389239"/>
            <a:ext cx="3558897" cy="3364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Device and Port Identification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5372338" y="4862870"/>
            <a:ext cx="8228648" cy="7322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Provides detailed information about devices, including port numbers, IP addresses, and device types.</a:t>
            </a:r>
            <a:endParaRPr lang="en-US" sz="1800" dirty="0"/>
          </a:p>
        </p:txBody>
      </p:sp>
      <p:sp>
        <p:nvSpPr>
          <p:cNvPr id="13" name="Shape 11"/>
          <p:cNvSpPr/>
          <p:nvPr/>
        </p:nvSpPr>
        <p:spPr>
          <a:xfrm>
            <a:off x="5257919" y="5808583"/>
            <a:ext cx="8457486" cy="15240"/>
          </a:xfrm>
          <a:prstGeom prst="roundRect">
            <a:avLst>
              <a:gd name="adj" fmla="val 225186"/>
            </a:avLst>
          </a:prstGeom>
          <a:solidFill>
            <a:srgbClr val="48446D"/>
          </a:solidFill>
        </p:spPr>
      </p:sp>
      <p:sp>
        <p:nvSpPr>
          <p:cNvPr id="14" name="Shape 12"/>
          <p:cNvSpPr/>
          <p:nvPr/>
        </p:nvSpPr>
        <p:spPr>
          <a:xfrm>
            <a:off x="800695" y="5938123"/>
            <a:ext cx="6514505" cy="1663303"/>
          </a:xfrm>
          <a:prstGeom prst="roundRect">
            <a:avLst>
              <a:gd name="adj" fmla="val 2063"/>
            </a:avLst>
          </a:prstGeom>
          <a:solidFill>
            <a:srgbClr val="2F2B54"/>
          </a:solidFill>
        </p:spPr>
      </p:sp>
      <p:sp>
        <p:nvSpPr>
          <p:cNvPr id="15" name="Text 13"/>
          <p:cNvSpPr/>
          <p:nvPr/>
        </p:nvSpPr>
        <p:spPr>
          <a:xfrm>
            <a:off x="1029414" y="6540937"/>
            <a:ext cx="148471" cy="4575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250" dirty="0"/>
          </a:p>
        </p:txBody>
      </p:sp>
      <p:sp>
        <p:nvSpPr>
          <p:cNvPr id="16" name="Text 14"/>
          <p:cNvSpPr/>
          <p:nvPr/>
        </p:nvSpPr>
        <p:spPr>
          <a:xfrm>
            <a:off x="7543919" y="6166842"/>
            <a:ext cx="3213973" cy="3364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Simplifies Troubleshooting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7543919" y="6640473"/>
            <a:ext cx="6057067" cy="7322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Helps quickly identify issues like misconfigurations, incorrect connections, or failures.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99786"/>
            <a:ext cx="7125772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Case Studies: LLDP in Action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82553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Real-world examples demonstrate LLDP’s impact on network efficiency and performance.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174093"/>
            <a:ext cx="487870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Large Enterprise Network Management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765358"/>
            <a:ext cx="6185535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Reduced manual network audits and improved troubleshooting times by 30% by implementing LLDP across the network.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174093"/>
            <a:ext cx="3206234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 Center Optimization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765358"/>
            <a:ext cx="6185535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Optimized bandwidth usage and reduced downtime by 25% using LLDP to monitor switch fabric and identify performance issues.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44178"/>
            <a:ext cx="8668345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Practical Uses of LLDP in Networks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26945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LLDP plays a crucial role in various network management tasks.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73285" y="2879169"/>
            <a:ext cx="3206234" cy="21232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028599" y="3983950"/>
            <a:ext cx="95488" cy="4786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5918835" y="3309938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Topology Discovery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918835" y="3805476"/>
            <a:ext cx="7634526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Creates a dynamic map of devices and their connections, providing real-time network visibility.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739289" y="5017056"/>
            <a:ext cx="7993618" cy="15240"/>
          </a:xfrm>
          <a:prstGeom prst="roundRect">
            <a:avLst>
              <a:gd name="adj" fmla="val 235611"/>
            </a:avLst>
          </a:prstGeom>
          <a:solidFill>
            <a:srgbClr val="48446D"/>
          </a:solidFill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109" y="5062180"/>
            <a:ext cx="6412587" cy="212324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000143" y="5884426"/>
            <a:ext cx="152281" cy="4786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350" dirty="0"/>
          </a:p>
        </p:txBody>
      </p:sp>
      <p:sp>
        <p:nvSpPr>
          <p:cNvPr id="11" name="Text 7"/>
          <p:cNvSpPr/>
          <p:nvPr/>
        </p:nvSpPr>
        <p:spPr>
          <a:xfrm>
            <a:off x="7522012" y="5301496"/>
            <a:ext cx="4679037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Network Monitoring Tools Integration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522012" y="5797034"/>
            <a:ext cx="6031349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Provides live network status, device details, and performance metrics through integration with monitoring tools.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0096" y="686157"/>
            <a:ext cx="6116003" cy="6471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LLDP in VoIP Deployments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70096" y="1663303"/>
            <a:ext cx="7603808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LLDP is essential for ensuring seamless and high-quality VoIP operations.</a:t>
            </a:r>
            <a:endParaRPr lang="en-US" sz="17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096" y="2262783"/>
            <a:ext cx="1100138" cy="17602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00275" y="2482810"/>
            <a:ext cx="3592830" cy="3234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Automatic VLAN Configuration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2200275" y="2938224"/>
            <a:ext cx="6173629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Identifies VoIP devices and configures them to use the correct VLANs for voice traffic, ensuring call clarity.</a:t>
            </a:r>
            <a:endParaRPr lang="en-US" sz="17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96" y="4023003"/>
            <a:ext cx="1100138" cy="176022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200275" y="4243030"/>
            <a:ext cx="2748439" cy="3234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QoS (Quality of Service)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2200275" y="4698444"/>
            <a:ext cx="6173629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Enables QoS on devices, prioritizing voice packets over other network traffic for reliable call quality.</a:t>
            </a:r>
            <a:endParaRPr lang="en-US" sz="17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96" y="5783223"/>
            <a:ext cx="1100138" cy="176022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200275" y="6003250"/>
            <a:ext cx="2920841" cy="3234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Simplified Network Setup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2200275" y="6458664"/>
            <a:ext cx="6173629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Automates VoIP device connection settings, reducing setup time and minimizing human error.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3914</Words>
  <Application>WPS Presentation</Application>
  <PresentationFormat>On-screen Show (16:9)</PresentationFormat>
  <Paragraphs>154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Arial</vt:lpstr>
      <vt:lpstr>SimSun</vt:lpstr>
      <vt:lpstr>Wingdings</vt:lpstr>
      <vt:lpstr>Kanit</vt:lpstr>
      <vt:lpstr>Kanit</vt:lpstr>
      <vt:lpstr>Kanit</vt:lpstr>
      <vt:lpstr>Martel Sans Light</vt:lpstr>
      <vt:lpstr>Martel Sans Light</vt:lpstr>
      <vt:lpstr>Martel Sans Light</vt:lpstr>
      <vt:lpstr>Martel Sans Bold</vt:lpstr>
      <vt:lpstr>Chinese Rocks</vt:lpstr>
      <vt:lpstr>Martel Sans Bold</vt:lpstr>
      <vt:lpstr>Martel Sans Bold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Admin</cp:lastModifiedBy>
  <cp:revision>2</cp:revision>
  <dcterms:created xsi:type="dcterms:W3CDTF">2024-11-22T17:39:00Z</dcterms:created>
  <dcterms:modified xsi:type="dcterms:W3CDTF">2024-11-25T16:33:37Z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1D85FF1E04A847B2AF8DC162E648C088_12</vt:lpwstr>
  </property>
  <property fmtid="{D5CDD505-2E9C-101B-9397-08002B2CF9AE}" pid="3" name="KSOProductBuildVer">
    <vt:lpwstr>1033-12.2.0.18911</vt:lpwstr>
  </property>
</Properties>
</file>